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4" d="100"/>
          <a:sy n="34" d="100"/>
        </p:scale>
        <p:origin x="12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11/10/2024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535792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useful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mouth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about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where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their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through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82581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4</cp:revision>
  <cp:lastPrinted>2024-10-10T15:20:25Z</cp:lastPrinted>
  <dcterms:created xsi:type="dcterms:W3CDTF">2024-09-02T19:47:10Z</dcterms:created>
  <dcterms:modified xsi:type="dcterms:W3CDTF">2024-10-11T14:50:04Z</dcterms:modified>
</cp:coreProperties>
</file>