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3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24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2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251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60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121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74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47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11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23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70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915BCD-AD1E-4761-92F1-DACB6AF2F566}" type="datetimeFigureOut">
              <a:rPr lang="en-GB" smtClean="0"/>
              <a:t>25/10/2024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86AC75-7970-4A80-892E-DEDD070A3B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17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186C5F6-F2A9-CB4F-A195-C149845B676A}"/>
              </a:ext>
            </a:extLst>
          </p:cNvPr>
          <p:cNvSpPr txBox="1"/>
          <p:nvPr/>
        </p:nvSpPr>
        <p:spPr>
          <a:xfrm>
            <a:off x="0" y="131209"/>
            <a:ext cx="685800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Letter-join Air Plus 40" panose="02000805000000020003" pitchFamily="50" charset="0"/>
              </a:rPr>
              <a:t>Imagine you are standing in London during the Great Fire of 1666. Think about the sights, sounds, smells, and feelings you might experience.</a:t>
            </a:r>
          </a:p>
          <a:p>
            <a:pPr algn="ctr"/>
            <a:r>
              <a:rPr lang="en-GB" sz="2400" dirty="0">
                <a:latin typeface="Letter-join Air Plus 40" panose="02000805000000020003" pitchFamily="50" charset="0"/>
              </a:rPr>
              <a:t>Can you draw me what it may have looked like and then write me a few sentences.</a:t>
            </a:r>
          </a:p>
          <a:p>
            <a:pPr algn="ctr"/>
            <a:r>
              <a:rPr lang="en-GB" b="1" u="sng" dirty="0">
                <a:latin typeface="Letter-join Air Plus 40" panose="02000805000000020003" pitchFamily="50" charset="0"/>
              </a:rPr>
              <a:t>Consider the following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1" dirty="0">
                <a:latin typeface="Letter-join Air Plus 40" panose="02000805000000020003" pitchFamily="50" charset="0"/>
              </a:rPr>
              <a:t>What did you see?</a:t>
            </a:r>
            <a:r>
              <a:rPr lang="en-GB" dirty="0">
                <a:latin typeface="Letter-join Air Plus 40" panose="02000805000000020003" pitchFamily="50" charset="0"/>
              </a:rPr>
              <a:t>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1" dirty="0">
                <a:latin typeface="Letter-join Air Plus 40" panose="02000805000000020003" pitchFamily="50" charset="0"/>
              </a:rPr>
              <a:t>What did you hear?</a:t>
            </a:r>
            <a:r>
              <a:rPr lang="en-GB" dirty="0">
                <a:latin typeface="Letter-join Air Plus 40" panose="02000805000000020003" pitchFamily="50" charset="0"/>
              </a:rPr>
              <a:t>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1" dirty="0">
                <a:latin typeface="Letter-join Air Plus 40" panose="02000805000000020003" pitchFamily="50" charset="0"/>
              </a:rPr>
              <a:t>What did you smell 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b="1" dirty="0">
                <a:latin typeface="Letter-join Air Plus 40" panose="02000805000000020003" pitchFamily="50" charset="0"/>
              </a:rPr>
              <a:t>What did you feel?</a:t>
            </a:r>
            <a:r>
              <a:rPr lang="en-GB" dirty="0">
                <a:latin typeface="Letter-join Air Plus 40" panose="02000805000000020003" pitchFamily="50" charset="0"/>
              </a:rPr>
              <a:t> </a:t>
            </a:r>
            <a:endParaRPr lang="en-GB" sz="2400" dirty="0">
              <a:latin typeface="Letter-join Air Plus 40" panose="02000805000000020003" pitchFamily="50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CAF09A-FCE5-32A7-1396-2D42C5D4333A}"/>
              </a:ext>
            </a:extLst>
          </p:cNvPr>
          <p:cNvSpPr/>
          <p:nvPr/>
        </p:nvSpPr>
        <p:spPr>
          <a:xfrm>
            <a:off x="195943" y="3824528"/>
            <a:ext cx="6466114" cy="506838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868E6F-6204-534A-C2F5-70B8F105DD81}"/>
              </a:ext>
            </a:extLst>
          </p:cNvPr>
          <p:cNvCxnSpPr/>
          <p:nvPr/>
        </p:nvCxnSpPr>
        <p:spPr>
          <a:xfrm>
            <a:off x="195943" y="10189029"/>
            <a:ext cx="6466114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98F5472-E655-448D-556F-77952D639393}"/>
              </a:ext>
            </a:extLst>
          </p:cNvPr>
          <p:cNvCxnSpPr/>
          <p:nvPr/>
        </p:nvCxnSpPr>
        <p:spPr>
          <a:xfrm>
            <a:off x="195943" y="10863943"/>
            <a:ext cx="6466114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A49888-D918-3CE0-4260-563E846092DD}"/>
              </a:ext>
            </a:extLst>
          </p:cNvPr>
          <p:cNvCxnSpPr/>
          <p:nvPr/>
        </p:nvCxnSpPr>
        <p:spPr>
          <a:xfrm>
            <a:off x="195943" y="11621589"/>
            <a:ext cx="6466114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28DB504-C3DD-D60F-47C4-96839A4ACD72}"/>
              </a:ext>
            </a:extLst>
          </p:cNvPr>
          <p:cNvCxnSpPr/>
          <p:nvPr/>
        </p:nvCxnSpPr>
        <p:spPr>
          <a:xfrm>
            <a:off x="195943" y="9531532"/>
            <a:ext cx="6466114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59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Letter-join Air Plus 40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Sadya, Mrs H (Shobnall Primary School)</dc:creator>
  <cp:lastModifiedBy>Clarke, Mrs J (Shobnall Primary School)</cp:lastModifiedBy>
  <cp:revision>2</cp:revision>
  <cp:lastPrinted>2024-10-17T10:44:35Z</cp:lastPrinted>
  <dcterms:created xsi:type="dcterms:W3CDTF">2024-10-16T14:00:11Z</dcterms:created>
  <dcterms:modified xsi:type="dcterms:W3CDTF">2024-10-25T07:47:28Z</dcterms:modified>
</cp:coreProperties>
</file>