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354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9DB0D-6CAE-43DC-8971-B2A1029847E4}" type="datetimeFigureOut">
              <a:rPr lang="en-GB" smtClean="0"/>
              <a:t>29/11/2024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B3BA0-2B82-43EE-A0AA-F1C7230048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849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9DB0D-6CAE-43DC-8971-B2A1029847E4}" type="datetimeFigureOut">
              <a:rPr lang="en-GB" smtClean="0"/>
              <a:t>29/11/2024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B3BA0-2B82-43EE-A0AA-F1C7230048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496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9DB0D-6CAE-43DC-8971-B2A1029847E4}" type="datetimeFigureOut">
              <a:rPr lang="en-GB" smtClean="0"/>
              <a:t>29/11/2024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B3BA0-2B82-43EE-A0AA-F1C7230048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539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9DB0D-6CAE-43DC-8971-B2A1029847E4}" type="datetimeFigureOut">
              <a:rPr lang="en-GB" smtClean="0"/>
              <a:t>29/11/2024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B3BA0-2B82-43EE-A0AA-F1C7230048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800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9DB0D-6CAE-43DC-8971-B2A1029847E4}" type="datetimeFigureOut">
              <a:rPr lang="en-GB" smtClean="0"/>
              <a:t>29/11/2024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B3BA0-2B82-43EE-A0AA-F1C7230048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0647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9DB0D-6CAE-43DC-8971-B2A1029847E4}" type="datetimeFigureOut">
              <a:rPr lang="en-GB" smtClean="0"/>
              <a:t>29/11/2024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B3BA0-2B82-43EE-A0AA-F1C7230048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14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9DB0D-6CAE-43DC-8971-B2A1029847E4}" type="datetimeFigureOut">
              <a:rPr lang="en-GB" smtClean="0"/>
              <a:t>29/11/2024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B3BA0-2B82-43EE-A0AA-F1C7230048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261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9DB0D-6CAE-43DC-8971-B2A1029847E4}" type="datetimeFigureOut">
              <a:rPr lang="en-GB" smtClean="0"/>
              <a:t>29/11/2024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B3BA0-2B82-43EE-A0AA-F1C7230048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719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9DB0D-6CAE-43DC-8971-B2A1029847E4}" type="datetimeFigureOut">
              <a:rPr lang="en-GB" smtClean="0"/>
              <a:t>29/11/2024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B3BA0-2B82-43EE-A0AA-F1C7230048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092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9DB0D-6CAE-43DC-8971-B2A1029847E4}" type="datetimeFigureOut">
              <a:rPr lang="en-GB" smtClean="0"/>
              <a:t>29/11/2024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B3BA0-2B82-43EE-A0AA-F1C7230048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496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9DB0D-6CAE-43DC-8971-B2A1029847E4}" type="datetimeFigureOut">
              <a:rPr lang="en-GB" smtClean="0"/>
              <a:t>29/11/2024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B3BA0-2B82-43EE-A0AA-F1C7230048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122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839DB0D-6CAE-43DC-8971-B2A1029847E4}" type="datetimeFigureOut">
              <a:rPr lang="en-GB" smtClean="0"/>
              <a:t>29/11/2024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38B3BA0-2B82-43EE-A0AA-F1C7230048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710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E57555B-7966-BAB1-457B-FEB9216198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283" y="0"/>
            <a:ext cx="6962566" cy="9301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43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Sadya, Mrs H (Shobnall Primary School)</dc:creator>
  <cp:lastModifiedBy>Clarke, Mrs J (Shobnall Primary School)</cp:lastModifiedBy>
  <cp:revision>1</cp:revision>
  <dcterms:created xsi:type="dcterms:W3CDTF">2024-11-29T11:43:18Z</dcterms:created>
  <dcterms:modified xsi:type="dcterms:W3CDTF">2024-11-29T15:08:16Z</dcterms:modified>
</cp:coreProperties>
</file>