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84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53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80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4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1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6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71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9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9DB0D-6CAE-43DC-8971-B2A1029847E4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8B3BA0-2B82-43EE-A0AA-F1C72300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71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57555B-7966-BAB1-457B-FEB921619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283" y="0"/>
            <a:ext cx="6962566" cy="930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43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Sadya, Mrs H (Shobnall Primary School)</dc:creator>
  <cp:lastModifiedBy>Clarke, Mrs J (Shobnall Primary School)</cp:lastModifiedBy>
  <cp:revision>1</cp:revision>
  <dcterms:created xsi:type="dcterms:W3CDTF">2024-11-29T11:43:18Z</dcterms:created>
  <dcterms:modified xsi:type="dcterms:W3CDTF">2024-11-29T15:08:16Z</dcterms:modified>
</cp:coreProperties>
</file>