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96019E-95A0-2D4E-97D3-112FE4B8A256}"/>
              </a:ext>
            </a:extLst>
          </p:cNvPr>
          <p:cNvSpPr txBox="1"/>
          <p:nvPr userDrawn="1"/>
        </p:nvSpPr>
        <p:spPr>
          <a:xfrm>
            <a:off x="231648" y="6581001"/>
            <a:ext cx="1176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Muli" pitchFamily="2" charset="77"/>
              </a:rPr>
              <a:t>All elements of this scheme are copyright © The Spelling Shed Ltd and may not be redistributed without permission. </a:t>
            </a:r>
          </a:p>
        </p:txBody>
      </p:sp>
    </p:spTree>
    <p:extLst>
      <p:ext uri="{BB962C8B-B14F-4D97-AF65-F5344CB8AC3E}">
        <p14:creationId xmlns:p14="http://schemas.microsoft.com/office/powerpoint/2010/main" val="93060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22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79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45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86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30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87969327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0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6192478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7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2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3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10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29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03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628946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235388275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5890624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before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chance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usual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explosion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pitch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talk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Letter-join Air Plus 40" panose="02000805000000020003" pitchFamily="50" charset="0"/>
                          <a:ea typeface="+mn-ea"/>
                          <a:cs typeface="+mn-cs"/>
                        </a:rPr>
                        <a:t>delicious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thought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78030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Letter-join Air Plus 40" panose="02000805000000020003" pitchFamily="50" charset="0"/>
                      </a:endParaRPr>
                    </a:p>
                    <a:p>
                      <a:r>
                        <a:rPr lang="en-GB" sz="1400" baseline="0" dirty="0">
                          <a:latin typeface="Letter-join Air Plus 40" panose="02000805000000020003" pitchFamily="50" charset="0"/>
                        </a:rPr>
                        <a:t>Name:</a:t>
                      </a:r>
                      <a:endParaRPr lang="en-GB" sz="1400" dirty="0">
                        <a:latin typeface="Letter-join Air Plus 40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List: 7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419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Letter-join Air Plus 40</vt:lpstr>
      <vt:lpstr>Muli</vt:lpstr>
      <vt:lpstr>OpenDyslexicAlta</vt:lpstr>
      <vt:lpstr>1_Office Theme</vt:lpstr>
      <vt:lpstr>PowerPoint Presentation</vt:lpstr>
    </vt:vector>
  </TitlesOfParts>
  <Company>John Taylor 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Barker, Miss R (Shobnall Primary School)</dc:creator>
  <cp:lastModifiedBy>Clarke, Mrs J (Shobnall Primary School)</cp:lastModifiedBy>
  <cp:revision>3</cp:revision>
  <cp:lastPrinted>2024-10-17T10:53:09Z</cp:lastPrinted>
  <dcterms:created xsi:type="dcterms:W3CDTF">2024-09-02T19:47:10Z</dcterms:created>
  <dcterms:modified xsi:type="dcterms:W3CDTF">2024-11-08T08:56:02Z</dcterms:modified>
</cp:coreProperties>
</file>