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7100C-0496-6786-38E1-70A4366F6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BD98DD-7AA6-626D-90AC-E6819C9BF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091A1-D99A-0183-D96C-023A1235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41E37-531E-C86A-134B-D6C61178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E0273-2807-A6C0-BA5C-BD66D190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0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D77B-EBA0-D488-BF80-FFB72062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4DF49-4943-542E-53F8-AD0E11E1D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E7390-6FDD-4756-92AC-7C45E145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E6AE-958D-658D-1E5D-F238A47E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8F9EE-D7B8-5F00-87BD-F01531FF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54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AD72FA-E903-EBD4-1AA2-06DB0AA9C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66B6D-5F36-48A6-7C9F-2AB0EB9AF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680C0-F9D8-D4D1-1301-BE844C66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999D2-4D3A-2121-0F43-4C2B8308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630D-4FAD-56BC-BD04-FD8F8F4E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57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93C32-EF3C-AFED-1938-A9B1AF68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CBB68-C7B5-2FD8-4ADF-BFD360AA3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C4760-D82E-7DA5-8C4E-ABAAB639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A70B6-AACC-92C2-8F74-AB70F0C0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5DAD8-D33D-A81E-CC4A-8BC03B59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5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0A869-2CCD-D2CD-82F1-1F2E47A10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8086F-373B-2B68-D063-9A6A0CC5C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4CD59-B336-A460-FCD3-216BDD47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27FC6-F02B-1F57-4390-46D11481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60C96-7FF5-824C-7F81-2C68C756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0E79-F1F4-0670-8968-57CA8B74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555E-3FEC-0DF5-6D22-A148DF748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72ADA-8F72-8F2C-8A25-BCF8F11AA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C1972-961B-7754-5C79-624300AE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E4A5-1369-0612-2E0A-B75659E9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421B1-8711-3BCA-9B39-F930A9CC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7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3880-DA9E-CF16-2B71-E40E69B37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ABA9C-6807-8633-0364-5022EDCDE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C69DB-554B-9B01-31B8-2B5635283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86514-A4DF-D334-08B2-FB95F84BF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3102A-8211-9297-2561-5BA21028E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ADD01-36FE-D4AF-9AD8-A1EDFA61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E769C-9A67-5882-8930-512B9C3B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1A363-1B76-E830-41DD-FEF99927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6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6D52B-F84C-06C2-AF28-EB4F73D2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C5637-3D5A-2273-96E4-9669C4AD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A9711-2E2C-36F4-6368-1E3E70FC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2489F-D033-4A72-8ACD-9177F407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6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61FD1-6EFA-ED9D-6721-1E5BBFF2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7E3B9-2786-5787-7281-23F7DCC9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46C37-52A6-F9FA-0091-6BB90BD55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8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D247-04AD-7FC8-E028-EEAA8CD5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1D957-3C7D-F52B-993A-3EA1DED01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763E1-3DBA-FDD4-5182-0CC2862E2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A3FB9-ECEE-CECF-EBCC-CC1410847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69EFA-7424-06FB-4627-FB638F88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CAF7A-33B0-45AB-DA52-BECC9FB0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82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5B1B-7736-DA9B-BC35-ABE3EB44B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27B74-7430-5F56-0006-C6E96A0A8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837514-7EBC-8920-2ADC-1370D1E9A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52C6D-8B2C-1F44-ECF1-CC275D0F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8CB35-6232-3A69-680D-005B667C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55103-84C4-D6D1-EE8A-E5873468F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8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4BCDBB-4318-E505-AB4E-6CC921EB7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78A06-6B27-8778-1BC5-5AC94F37B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DA6CB-3F33-F973-A6EE-CD4442554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5EB593-55F6-40BE-81A4-5344F1D72601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10237-27AC-C16E-4659-2CEEDF706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6000B-FCAB-3937-3B8F-093888CFA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A33B87-352D-4E11-AE5F-B59B16E9A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1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4E2528-DD71-2C5B-9B12-82657ADA4F80}"/>
              </a:ext>
            </a:extLst>
          </p:cNvPr>
          <p:cNvGrpSpPr/>
          <p:nvPr/>
        </p:nvGrpSpPr>
        <p:grpSpPr>
          <a:xfrm>
            <a:off x="204951" y="423407"/>
            <a:ext cx="11776841" cy="5549462"/>
            <a:chOff x="1510861" y="1024758"/>
            <a:chExt cx="9011425" cy="554946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907E971-DC72-39BF-F5B7-B38C2857FDBD}"/>
                </a:ext>
              </a:extLst>
            </p:cNvPr>
            <p:cNvGrpSpPr/>
            <p:nvPr/>
          </p:nvGrpSpPr>
          <p:grpSpPr>
            <a:xfrm>
              <a:off x="1510861" y="1024758"/>
              <a:ext cx="9011425" cy="5549462"/>
              <a:chOff x="1198178" y="1040524"/>
              <a:chExt cx="9011425" cy="5549462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1D2B750-A2E6-A2FC-37CC-F5F271293D91}"/>
                  </a:ext>
                </a:extLst>
              </p:cNvPr>
              <p:cNvSpPr/>
              <p:nvPr/>
            </p:nvSpPr>
            <p:spPr>
              <a:xfrm>
                <a:off x="1198178" y="1040524"/>
                <a:ext cx="6199729" cy="554946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7510702-9AE4-7DB2-727C-487AC19CC41C}"/>
                  </a:ext>
                </a:extLst>
              </p:cNvPr>
              <p:cNvSpPr/>
              <p:nvPr/>
            </p:nvSpPr>
            <p:spPr>
              <a:xfrm>
                <a:off x="4168726" y="1040524"/>
                <a:ext cx="6040877" cy="554946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2934A59-8ADB-6A5B-F994-7715B5B80482}"/>
                </a:ext>
              </a:extLst>
            </p:cNvPr>
            <p:cNvSpPr txBox="1"/>
            <p:nvPr/>
          </p:nvSpPr>
          <p:spPr>
            <a:xfrm>
              <a:off x="3192517" y="1112627"/>
              <a:ext cx="234906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u="sng" dirty="0">
                  <a:latin typeface="Letter-join Air Plus 40" panose="02000805000000020003" pitchFamily="50" charset="0"/>
                </a:rPr>
                <a:t>UNITED KINGDOM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A286E0-13BC-352B-A99D-30EF6BDD828F}"/>
                </a:ext>
              </a:extLst>
            </p:cNvPr>
            <p:cNvSpPr txBox="1"/>
            <p:nvPr/>
          </p:nvSpPr>
          <p:spPr>
            <a:xfrm>
              <a:off x="6650420" y="1148679"/>
              <a:ext cx="23490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u="sng" dirty="0">
                  <a:latin typeface="Letter-join Air No-lead 40" panose="02000805000000020003" pitchFamily="50" charset="0"/>
                </a:rPr>
                <a:t>AFRICA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A6D6B58-AFEA-3286-DED6-CFC501EB81E3}"/>
              </a:ext>
            </a:extLst>
          </p:cNvPr>
          <p:cNvSpPr txBox="1"/>
          <p:nvPr/>
        </p:nvSpPr>
        <p:spPr>
          <a:xfrm>
            <a:off x="57149" y="5972869"/>
            <a:ext cx="1207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Letter-join Air No-lead 40" panose="02000805000000020003" pitchFamily="50" charset="0"/>
              </a:rPr>
              <a:t>Write at least 3 </a:t>
            </a:r>
            <a:r>
              <a:rPr lang="en-GB" b="1" dirty="0">
                <a:latin typeface="Letter-join Air No-lead 40" panose="02000805000000020003" pitchFamily="50" charset="0"/>
              </a:rPr>
              <a:t>human</a:t>
            </a:r>
            <a:r>
              <a:rPr lang="en-GB" dirty="0">
                <a:latin typeface="Letter-join Air No-lead 40" panose="02000805000000020003" pitchFamily="50" charset="0"/>
              </a:rPr>
              <a:t> </a:t>
            </a:r>
            <a:r>
              <a:rPr lang="en-GB" b="1" u="sng" dirty="0">
                <a:latin typeface="Letter-join Air No-lead 40" panose="02000805000000020003" pitchFamily="50" charset="0"/>
              </a:rPr>
              <a:t>or</a:t>
            </a:r>
            <a:r>
              <a:rPr lang="en-GB" dirty="0">
                <a:latin typeface="Letter-join Air No-lead 40" panose="02000805000000020003" pitchFamily="50" charset="0"/>
              </a:rPr>
              <a:t> 3 </a:t>
            </a:r>
            <a:r>
              <a:rPr lang="en-GB" b="1" dirty="0">
                <a:latin typeface="Letter-join Air No-lead 40" panose="02000805000000020003" pitchFamily="50" charset="0"/>
              </a:rPr>
              <a:t>physical</a:t>
            </a:r>
            <a:r>
              <a:rPr lang="en-GB" dirty="0">
                <a:latin typeface="Letter-join Air No-lead 40" panose="02000805000000020003" pitchFamily="50" charset="0"/>
              </a:rPr>
              <a:t> features of the United Kingdom in one circle, 3 </a:t>
            </a:r>
            <a:r>
              <a:rPr lang="en-GB" b="1" dirty="0">
                <a:latin typeface="Letter-join Air No-lead 40" panose="02000805000000020003" pitchFamily="50" charset="0"/>
              </a:rPr>
              <a:t>human</a:t>
            </a:r>
            <a:r>
              <a:rPr lang="en-GB" dirty="0">
                <a:latin typeface="Letter-join Air No-lead 40" panose="02000805000000020003" pitchFamily="50" charset="0"/>
              </a:rPr>
              <a:t> </a:t>
            </a:r>
            <a:r>
              <a:rPr lang="en-GB" b="1" u="sng" dirty="0">
                <a:latin typeface="Letter-join Air No-lead 40" panose="02000805000000020003" pitchFamily="50" charset="0"/>
              </a:rPr>
              <a:t>or</a:t>
            </a:r>
            <a:r>
              <a:rPr lang="en-GB" dirty="0">
                <a:latin typeface="Letter-join Air No-lead 40" panose="02000805000000020003" pitchFamily="50" charset="0"/>
              </a:rPr>
              <a:t> 3 </a:t>
            </a:r>
            <a:r>
              <a:rPr lang="en-GB" b="1" dirty="0">
                <a:latin typeface="Letter-join Air No-lead 40" panose="02000805000000020003" pitchFamily="50" charset="0"/>
              </a:rPr>
              <a:t>physical</a:t>
            </a:r>
            <a:r>
              <a:rPr lang="en-GB" dirty="0">
                <a:latin typeface="Letter-join Air No-lead 40" panose="02000805000000020003" pitchFamily="50" charset="0"/>
              </a:rPr>
              <a:t> features of Africa in the other circle, and 2-3 things that are the same in the middle where the circles overlap. I have given you one example of each.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02A784-E93B-AC91-DA43-67C50227FC6F}"/>
              </a:ext>
            </a:extLst>
          </p:cNvPr>
          <p:cNvSpPr txBox="1"/>
          <p:nvPr/>
        </p:nvSpPr>
        <p:spPr>
          <a:xfrm>
            <a:off x="3235873" y="10141"/>
            <a:ext cx="6093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u="sng" dirty="0">
                <a:latin typeface="Letter-join Air No-lead 40" panose="02000805000000020003" pitchFamily="50" charset="0"/>
              </a:rPr>
              <a:t>Compare the United Kingdom and Africa</a:t>
            </a:r>
            <a:endParaRPr lang="en-GB" u="sng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8C20A2-42FA-18C3-4627-6674F04D73EB}"/>
              </a:ext>
            </a:extLst>
          </p:cNvPr>
          <p:cNvSpPr txBox="1"/>
          <p:nvPr/>
        </p:nvSpPr>
        <p:spPr>
          <a:xfrm>
            <a:off x="5355827" y="1194469"/>
            <a:ext cx="180121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Letter-join Air Plus 40" panose="02000805000000020003" pitchFamily="50" charset="0"/>
              </a:rPr>
              <a:t>Lakes- Loch Ness in the UK and Lake Victoria in Africa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1D5E34-D2DD-59F9-A878-42A3C31BB492}"/>
              </a:ext>
            </a:extLst>
          </p:cNvPr>
          <p:cNvSpPr txBox="1"/>
          <p:nvPr/>
        </p:nvSpPr>
        <p:spPr>
          <a:xfrm>
            <a:off x="1311380" y="1574932"/>
            <a:ext cx="18012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Letter-join Air Plus 40" panose="02000805000000020003" pitchFamily="50" charset="0"/>
              </a:rPr>
              <a:t>Big Ben- Human Feature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42F0A0-5216-B007-E5AC-99219E336CC3}"/>
              </a:ext>
            </a:extLst>
          </p:cNvPr>
          <p:cNvSpPr txBox="1"/>
          <p:nvPr/>
        </p:nvSpPr>
        <p:spPr>
          <a:xfrm>
            <a:off x="8307246" y="1266403"/>
            <a:ext cx="18012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Letter-join Air Plus 40" panose="02000805000000020003" pitchFamily="50" charset="0"/>
              </a:rPr>
              <a:t>Safari Parks- Human Feature</a:t>
            </a:r>
          </a:p>
        </p:txBody>
      </p:sp>
    </p:spTree>
    <p:extLst>
      <p:ext uri="{BB962C8B-B14F-4D97-AF65-F5344CB8AC3E}">
        <p14:creationId xmlns:p14="http://schemas.microsoft.com/office/powerpoint/2010/main" val="364685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Letter-join Air No-lead 40</vt:lpstr>
      <vt:lpstr>Letter-join Air Plus 40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Sadya, Mrs H (Shobnall Primary School)</dc:creator>
  <cp:lastModifiedBy>Clarke, Mrs J (Shobnall Primary School)</cp:lastModifiedBy>
  <cp:revision>1</cp:revision>
  <cp:lastPrinted>2024-12-13T09:35:46Z</cp:lastPrinted>
  <dcterms:created xsi:type="dcterms:W3CDTF">2024-12-13T09:24:32Z</dcterms:created>
  <dcterms:modified xsi:type="dcterms:W3CDTF">2024-12-13T10:05:36Z</dcterms:modified>
</cp:coreProperties>
</file>