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17/01/2025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934884"/>
              </p:ext>
            </p:extLst>
          </p:nvPr>
        </p:nvGraphicFramePr>
        <p:xfrm>
          <a:off x="508000" y="1600196"/>
          <a:ext cx="11150598" cy="5097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knitter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wrapped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gnashing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84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knowing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gnawed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knitting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wrapper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knocker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945248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16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5</cp:revision>
  <cp:lastPrinted>2025-01-16T13:52:05Z</cp:lastPrinted>
  <dcterms:created xsi:type="dcterms:W3CDTF">2024-09-02T19:47:10Z</dcterms:created>
  <dcterms:modified xsi:type="dcterms:W3CDTF">2025-01-17T09:40:05Z</dcterms:modified>
</cp:coreProperties>
</file>