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10/01/2025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88495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hiding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seeing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being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carried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played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tidied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should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could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7290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14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Sadya, Mrs H (Shobnall Primary School)</cp:lastModifiedBy>
  <cp:revision>3</cp:revision>
  <cp:lastPrinted>2025-01-10T08:22:27Z</cp:lastPrinted>
  <dcterms:created xsi:type="dcterms:W3CDTF">2024-09-02T19:47:10Z</dcterms:created>
  <dcterms:modified xsi:type="dcterms:W3CDTF">2025-01-10T08:22:29Z</dcterms:modified>
</cp:coreProperties>
</file>