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14/02/2025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56508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reward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squash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towards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swap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3006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4</cp:revision>
  <cp:lastPrinted>2024-09-06T13:21:21Z</cp:lastPrinted>
  <dcterms:created xsi:type="dcterms:W3CDTF">2024-09-02T19:47:10Z</dcterms:created>
  <dcterms:modified xsi:type="dcterms:W3CDTF">2025-02-14T14:57:57Z</dcterms:modified>
</cp:coreProperties>
</file>