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14/02/2025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6019E-95A0-2D4E-97D3-112FE4B8A256}"/>
              </a:ext>
            </a:extLst>
          </p:cNvPr>
          <p:cNvSpPr txBox="1"/>
          <p:nvPr userDrawn="1"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scheme are copyright © The Spelling Shed Ltd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9306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14/02/2025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22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14/02/2025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79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14/02/2025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45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14/02/2025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86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14/02/2025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0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7969327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0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619247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14/02/2025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14/02/2025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14/02/2025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3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14/02/2025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0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14/02/2025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756508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35388275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5890624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watch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reward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squash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towards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swap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world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whole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63006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Letter-join Air Plus 40" panose="02000805000000020003" pitchFamily="50" charset="0"/>
                      </a:endParaRPr>
                    </a:p>
                    <a:p>
                      <a:r>
                        <a:rPr lang="en-GB" sz="1400" baseline="0" dirty="0">
                          <a:latin typeface="Letter-join Air Plus 40" panose="02000805000000020003" pitchFamily="50" charset="0"/>
                        </a:rPr>
                        <a:t>Name:</a:t>
                      </a:r>
                      <a:endParaRPr lang="en-GB" sz="1400" dirty="0">
                        <a:latin typeface="Letter-join Air Plus 40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List: 20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Letter-join Air Plus 40</vt:lpstr>
      <vt:lpstr>Muli</vt:lpstr>
      <vt:lpstr>OpenDyslexicAlta</vt:lpstr>
      <vt:lpstr>1_Office Theme</vt:lpstr>
      <vt:lpstr>PowerPoint Presentation</vt:lpstr>
    </vt:vector>
  </TitlesOfParts>
  <Company>John Taylor 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Barker, Miss R (Shobnall Primary School)</dc:creator>
  <cp:lastModifiedBy>Clarke, Mrs J (Shobnall Primary School)</cp:lastModifiedBy>
  <cp:revision>4</cp:revision>
  <cp:lastPrinted>2024-09-06T13:21:21Z</cp:lastPrinted>
  <dcterms:created xsi:type="dcterms:W3CDTF">2024-09-02T19:47:10Z</dcterms:created>
  <dcterms:modified xsi:type="dcterms:W3CDTF">2025-02-14T14:57:57Z</dcterms:modified>
</cp:coreProperties>
</file>