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28/02/2025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252874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washes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working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watering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squashes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squatting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swaps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matches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 err="1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mrs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 err="1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ms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225822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21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4</cp:revision>
  <cp:lastPrinted>2024-09-06T13:21:21Z</cp:lastPrinted>
  <dcterms:created xsi:type="dcterms:W3CDTF">2024-09-02T19:47:10Z</dcterms:created>
  <dcterms:modified xsi:type="dcterms:W3CDTF">2025-02-28T11:46:09Z</dcterms:modified>
</cp:coreProperties>
</file>