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28/03/2025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28/03/2025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28/03/2025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13228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circle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fancy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bicycle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silence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city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beautiful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laugh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815389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25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5</cp:revision>
  <cp:lastPrinted>2025-03-28T08:05:33Z</cp:lastPrinted>
  <dcterms:created xsi:type="dcterms:W3CDTF">2024-09-02T19:47:10Z</dcterms:created>
  <dcterms:modified xsi:type="dcterms:W3CDTF">2025-03-28T14:35:44Z</dcterms:modified>
</cp:coreProperties>
</file>