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A17CC-3605-44BB-AFBE-EEACA2378ACF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F1765-D495-4D49-B503-F9088BBC5E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42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F1765-D495-4D49-B503-F9088BBC5EA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78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02/05/2025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511922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carelessly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hopeless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lately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nicely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nosily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happily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penniless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helplessly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would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house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121412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5</cp:revision>
  <cp:lastPrinted>2024-09-06T13:21:21Z</cp:lastPrinted>
  <dcterms:created xsi:type="dcterms:W3CDTF">2024-09-02T19:47:10Z</dcterms:created>
  <dcterms:modified xsi:type="dcterms:W3CDTF">2025-05-02T13:53:48Z</dcterms:modified>
</cp:coreProperties>
</file>