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A17CC-3605-44BB-AFBE-EEACA2378ACF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F1765-D495-4D49-B503-F9088BBC5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2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F1765-D495-4D49-B503-F9088BBC5E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7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09/05/2025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11453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 err="1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i’m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it’s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 err="1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i’ve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didn’t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we’ll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can’t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hasn’t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 err="1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i’ll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should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mouse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121412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6</cp:revision>
  <cp:lastPrinted>2025-05-09T07:22:44Z</cp:lastPrinted>
  <dcterms:created xsi:type="dcterms:W3CDTF">2024-09-02T19:47:10Z</dcterms:created>
  <dcterms:modified xsi:type="dcterms:W3CDTF">2025-05-09T15:27:39Z</dcterms:modified>
</cp:coreProperties>
</file>