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A17CC-3605-44BB-AFBE-EEACA2378ACF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F1765-D495-4D49-B503-F9088BBC5E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42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5F1765-D495-4D49-B503-F9088BBC5EA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578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F5FFFCE-C207-2846-8718-D75C344C8C89}"/>
              </a:ext>
            </a:extLst>
          </p:cNvPr>
          <p:cNvSpPr/>
          <p:nvPr userDrawn="1"/>
        </p:nvSpPr>
        <p:spPr>
          <a:xfrm>
            <a:off x="1523999" y="4809505"/>
            <a:ext cx="9144000" cy="1428689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C481A8-D80A-304F-BD4D-4ACD9B3D8E7E}"/>
              </a:ext>
            </a:extLst>
          </p:cNvPr>
          <p:cNvSpPr/>
          <p:nvPr userDrawn="1"/>
        </p:nvSpPr>
        <p:spPr>
          <a:xfrm>
            <a:off x="3465322" y="2902739"/>
            <a:ext cx="5261355" cy="79564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809506"/>
            <a:ext cx="9144000" cy="1428689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09/05/2025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310848-5352-7949-AABA-914363C42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90849" y="1261687"/>
            <a:ext cx="6210300" cy="1079500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2F3C88D-BF6E-6D4C-9A25-CACB03AA20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1061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D45BA0-7B16-364F-96FA-7CCD74809633}"/>
              </a:ext>
            </a:extLst>
          </p:cNvPr>
          <p:cNvSpPr txBox="1"/>
          <p:nvPr userDrawn="1"/>
        </p:nvSpPr>
        <p:spPr>
          <a:xfrm>
            <a:off x="4038600" y="3115896"/>
            <a:ext cx="932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Stage: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204E8ED3-ED92-2F44-AA0C-C350097398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47550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3EE4B3-C0E4-AE42-921D-72A75F2D0332}"/>
              </a:ext>
            </a:extLst>
          </p:cNvPr>
          <p:cNvSpPr txBox="1"/>
          <p:nvPr userDrawn="1"/>
        </p:nvSpPr>
        <p:spPr>
          <a:xfrm>
            <a:off x="6285633" y="3115896"/>
            <a:ext cx="76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List: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96019E-95A0-2D4E-97D3-112FE4B8A256}"/>
              </a:ext>
            </a:extLst>
          </p:cNvPr>
          <p:cNvSpPr txBox="1"/>
          <p:nvPr userDrawn="1"/>
        </p:nvSpPr>
        <p:spPr>
          <a:xfrm>
            <a:off x="231648" y="6581001"/>
            <a:ext cx="11765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  <a:latin typeface="Muli" pitchFamily="2" charset="77"/>
              </a:rPr>
              <a:t>All elements of this scheme are copyright © The Spelling Shed Ltd and may not be redistributed without permission. </a:t>
            </a:r>
          </a:p>
        </p:txBody>
      </p:sp>
    </p:spTree>
    <p:extLst>
      <p:ext uri="{BB962C8B-B14F-4D97-AF65-F5344CB8AC3E}">
        <p14:creationId xmlns:p14="http://schemas.microsoft.com/office/powerpoint/2010/main" val="930609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09/05/2025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22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09/05/2025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779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09/05/2025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450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09/05/2025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861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09/05/2025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30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22C0101-D23A-5C4E-A28F-EEE925C2BAFE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68736134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C5803DD-6F71-4F43-8676-686F6A0B91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87969327"/>
              </p:ext>
            </p:extLst>
          </p:nvPr>
        </p:nvGraphicFramePr>
        <p:xfrm>
          <a:off x="508000" y="1550668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412948114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463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8441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354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821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638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516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867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8164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96945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848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27967"/>
                  </a:ext>
                </a:extLst>
              </a:tr>
            </a:tbl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DF07794-DDE5-1748-AA98-177CF77DDF8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425190" y="1354611"/>
            <a:ext cx="8382000" cy="5268914"/>
          </a:xfrm>
        </p:spPr>
        <p:txBody>
          <a:bodyPr>
            <a:normAutofit/>
          </a:bodyPr>
          <a:lstStyle>
            <a:lvl1pPr>
              <a:defRPr lang="en-GB" sz="1800" b="0" i="0" kern="1200" dirty="0">
                <a:solidFill>
                  <a:prstClr val="black"/>
                </a:solidFill>
                <a:latin typeface="OpenDyslexicAlta" pitchFamily="2" charset="77"/>
                <a:ea typeface="OpenDyslexicAlta" pitchFamily="2" charset="77"/>
                <a:cs typeface="OpenDyslexicAlta" pitchFamily="2" charset="77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Edit Master text styles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Second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Third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Fourth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D0F53D-1FF4-844C-9CFA-9D8546D49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20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k cover write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633CE64-A964-3E46-A3DD-F645847941CD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DA57134-93E0-C141-B390-3DFCA82BCCD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46192478"/>
              </p:ext>
            </p:extLst>
          </p:nvPr>
        </p:nvGraphicFramePr>
        <p:xfrm>
          <a:off x="508000" y="1600196"/>
          <a:ext cx="11150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95043656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60B6E23-2996-D04A-9DCA-7750F487B5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65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A7A3E8-3E3C-9545-B15C-D2AF00F7E362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808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09/05/2025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137CCF-D866-694A-979D-58389EC37E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4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es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3F0EC-BACB-B74E-A7F5-23CAB3DFDA3B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1925"/>
            <a:ext cx="10515600" cy="1325563"/>
          </a:xfrm>
        </p:spPr>
        <p:txBody>
          <a:bodyPr/>
          <a:lstStyle>
            <a:lvl1pPr algn="ctr">
              <a:defRPr>
                <a:latin typeface="OpenDyslexicAlta" pitchFamily="2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3520441"/>
            <a:ext cx="10515600" cy="2656522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0FF983-7FE9-084E-894E-ADB137A670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72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09/05/2025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02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09/05/2025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37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09/05/2025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10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09/05/2025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296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035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Muli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311453"/>
              </p:ext>
            </p:extLst>
          </p:nvPr>
        </p:nvGraphicFramePr>
        <p:xfrm>
          <a:off x="508000" y="1600196"/>
          <a:ext cx="11150598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3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3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4235388275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35890624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4</a:t>
                      </a:r>
                      <a:r>
                        <a:rPr lang="en-GB" b="0" i="0" baseline="3000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5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 err="1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i’m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it’s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 err="1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i’ve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didn’t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we’ll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can’t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hasn’t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 err="1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i’ll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should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mouse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121412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Letter-join Air Plus 40" panose="02000805000000020003" pitchFamily="50" charset="0"/>
                        </a:rPr>
                        <a:t>Stage: 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latin typeface="Letter-join Air Plus 40" panose="02000805000000020003" pitchFamily="50" charset="0"/>
                      </a:endParaRPr>
                    </a:p>
                    <a:p>
                      <a:r>
                        <a:rPr lang="en-GB" sz="1400" baseline="0" dirty="0">
                          <a:latin typeface="Letter-join Air Plus 40" panose="02000805000000020003" pitchFamily="50" charset="0"/>
                        </a:rPr>
                        <a:t>Name:</a:t>
                      </a:r>
                      <a:endParaRPr lang="en-GB" sz="1400" dirty="0">
                        <a:latin typeface="Letter-join Air Plus 40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Letter-join Air Plus 40" panose="02000805000000020003" pitchFamily="50" charset="0"/>
                        </a:rPr>
                        <a:t>List: 27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14192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lling Shed" id="{C4F81C86-5779-0E48-81E5-305447788964}" vid="{2F96E78E-4C51-8449-B2C6-B9B70AAE1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Letter-join Air Plus 40</vt:lpstr>
      <vt:lpstr>Muli</vt:lpstr>
      <vt:lpstr>OpenDyslexicAlta</vt:lpstr>
      <vt:lpstr>1_Office Theme</vt:lpstr>
      <vt:lpstr>PowerPoint Presentation</vt:lpstr>
    </vt:vector>
  </TitlesOfParts>
  <Company>John Taylor MAT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Barker, Miss R (Shobnall Primary School)</dc:creator>
  <cp:lastModifiedBy>Clarke, Mrs J (Shobnall Primary School)</cp:lastModifiedBy>
  <cp:revision>6</cp:revision>
  <cp:lastPrinted>2025-05-09T07:22:44Z</cp:lastPrinted>
  <dcterms:created xsi:type="dcterms:W3CDTF">2024-09-02T19:47:10Z</dcterms:created>
  <dcterms:modified xsi:type="dcterms:W3CDTF">2025-05-09T15:27:39Z</dcterms:modified>
</cp:coreProperties>
</file>